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13EC9-EAA7-0AC8-1D29-B6BE95460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8E2F6-6ACC-795C-8693-009225205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F9DC4-7964-699D-0AE1-C4EC26BC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58C3-A29A-40FE-9130-8C12CC187511}" type="datetimeFigureOut">
              <a:rPr lang="cs-CZ" smtClean="0"/>
              <a:t>02.01.2026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D635D-7141-2298-2FEB-5D3E7A4E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A7463-5904-9D02-7EEF-BDB5D5F6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F72-340C-4912-BBF6-6D988C714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1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6AB0-65BB-9CAE-470D-B0F817EA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81B54-2CC8-DD73-48FC-6FC47D52C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D4C74-CAB1-F1F8-7FB6-E8D5EDF6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58C3-A29A-40FE-9130-8C12CC187511}" type="datetimeFigureOut">
              <a:rPr lang="cs-CZ" smtClean="0"/>
              <a:t>02.01.2026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02AAC-3545-DC77-1BE1-B0FD6797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4AFD0-8B4E-10F5-5DD0-91F2E8E3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F72-340C-4912-BBF6-6D988C714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52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E5A5C5-A320-72DD-7B37-CAF776F99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61908-7BF3-61D5-E766-B465DF396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6EF31-F93E-4B0F-3BEC-6EE03FEF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58C3-A29A-40FE-9130-8C12CC187511}" type="datetimeFigureOut">
              <a:rPr lang="cs-CZ" smtClean="0"/>
              <a:t>02.01.2026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8F996-ADFB-03D5-4F99-BDC05B1C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34DD3-E266-631B-B6C8-E63DDCFD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F72-340C-4912-BBF6-6D988C714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76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32A8-1930-2400-FA35-645C7847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68736-0BA3-690E-ADD6-82CBACD6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3F3B-7F12-B40D-9305-D120256C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58C3-A29A-40FE-9130-8C12CC187511}" type="datetimeFigureOut">
              <a:rPr lang="cs-CZ" smtClean="0"/>
              <a:t>02.01.2026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F68BD-900A-1CF8-99EF-8AD81D59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8A9AA-FC61-D1E1-9C48-C6E1C78B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F72-340C-4912-BBF6-6D988C714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57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4B75-7CC6-EB19-BDB6-60019AAD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09410-21FE-DF1A-3870-FF7850022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5548B-ACF3-C43A-F1DB-74E159DE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58C3-A29A-40FE-9130-8C12CC187511}" type="datetimeFigureOut">
              <a:rPr lang="cs-CZ" smtClean="0"/>
              <a:t>02.01.2026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52796-9DF1-5145-A3DC-E610A3C5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CD9DC-CF02-30F4-7C6D-55E93AA4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F72-340C-4912-BBF6-6D988C714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36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6478-BB89-79B3-34A9-A5DAA198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10FFF-2A82-DEBB-0E68-FAFB51CC7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9E012-FCB3-293C-38D9-EAD46557D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1FA1D-E036-AD5B-6AD4-A3D21E61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58C3-A29A-40FE-9130-8C12CC187511}" type="datetimeFigureOut">
              <a:rPr lang="cs-CZ" smtClean="0"/>
              <a:t>02.01.2026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A4C1E-CB35-5D50-F007-A9C51CF5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A5CAE-BD4B-A71A-CF5E-9ED17A0F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F72-340C-4912-BBF6-6D988C714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78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091F-AA08-83EB-B129-8866FA39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08E2E-7647-80C2-5FBF-B156E7F28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F89C4-8C72-0F72-57E6-5A5B64408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F8109-CF15-C1C4-5063-9D3921A4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8D474-A8F8-C358-DF79-A66CBF7B1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D0EE3-8F7F-FED2-953D-93401CE2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58C3-A29A-40FE-9130-8C12CC187511}" type="datetimeFigureOut">
              <a:rPr lang="cs-CZ" smtClean="0"/>
              <a:t>02.01.2026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E3EA9D-A0CB-6DCC-9881-E7419854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6A89BB-5B50-9BC2-693E-F2B4E136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F72-340C-4912-BBF6-6D988C714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59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06A1A-8558-FC68-FF5B-F175ABC8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7116C-146A-EF0B-ACCC-55092449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58C3-A29A-40FE-9130-8C12CC187511}" type="datetimeFigureOut">
              <a:rPr lang="cs-CZ" smtClean="0"/>
              <a:t>02.01.2026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F92C3-8FC0-1B2F-EEFB-557C45CD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81CB9-57A2-585D-0A22-4DB84BFF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F72-340C-4912-BBF6-6D988C714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58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76352-2C0E-2C4E-975D-A06DA499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58C3-A29A-40FE-9130-8C12CC187511}" type="datetimeFigureOut">
              <a:rPr lang="cs-CZ" smtClean="0"/>
              <a:t>02.01.2026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43C3F-5A1C-A3FC-5261-34A3CA74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9B789-8B9E-12E9-40FE-B7EBD8FD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F72-340C-4912-BBF6-6D988C714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3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FC51-AE3B-31C1-17AF-628BBADC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C89C-E4E4-B1E1-2539-5C7B5C00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8F419-8828-6164-9740-473A5718F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E4EB4-8DC7-6FF5-4381-28F85F72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58C3-A29A-40FE-9130-8C12CC187511}" type="datetimeFigureOut">
              <a:rPr lang="cs-CZ" smtClean="0"/>
              <a:t>02.01.2026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951E8-C5A7-5D7A-6785-B4C0B8F1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F994A-E779-4CDE-4FD5-FCDC7863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F72-340C-4912-BBF6-6D988C714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7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CB90-EFCB-0064-065D-357B3DBD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D44D0-16E6-7034-9E6E-B2BB59C22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8364B-AF50-8C6C-9E72-9E1AD3997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41451-4125-C6AB-63AD-FC0E2C1B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58C3-A29A-40FE-9130-8C12CC187511}" type="datetimeFigureOut">
              <a:rPr lang="cs-CZ" smtClean="0"/>
              <a:t>02.01.2026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4D827-1CED-C42B-CF20-245B6F45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B8EE8-BEE5-32CE-CC78-11481D1F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F72-340C-4912-BBF6-6D988C714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0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3AF68-0BDE-E5AD-AA15-DB44620F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E2519-92F2-E7BB-EAFA-1ACC94219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E75FB-982A-7DCF-BD85-452BB8563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958C3-A29A-40FE-9130-8C12CC187511}" type="datetimeFigureOut">
              <a:rPr lang="cs-CZ" smtClean="0"/>
              <a:t>02.01.2026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C4D11-94C5-9799-95BA-222A026A1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D461-2FFA-D23E-6E7D-648FC5EB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D59F72-340C-4912-BBF6-6D988C714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9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8E118-817B-B630-D7AE-CB25428FB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B3C3D-A0C9-9F63-7DE1-B4D04B99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74420"/>
            <a:ext cx="10905066" cy="44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4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3B98A-EEF7-947C-643A-26925DD2F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49250"/>
            <a:ext cx="11277600" cy="5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74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Franek</dc:creator>
  <cp:lastModifiedBy>Michal Franek</cp:lastModifiedBy>
  <cp:revision>2</cp:revision>
  <dcterms:created xsi:type="dcterms:W3CDTF">2026-01-02T15:46:59Z</dcterms:created>
  <dcterms:modified xsi:type="dcterms:W3CDTF">2026-01-02T16:32:08Z</dcterms:modified>
</cp:coreProperties>
</file>